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31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>
            <a:spLocks noGrp="1"/>
          </p:cNvSpPr>
          <p:nvPr>
            <p:ph type="pic" idx="13"/>
          </p:nvPr>
        </p:nvSpPr>
        <p:spPr>
          <a:xfrm>
            <a:off x="0" y="-1291579"/>
            <a:ext cx="29260800" cy="19507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2921000" y="330200"/>
            <a:ext cx="18542000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idx="13"/>
          </p:nvPr>
        </p:nvSpPr>
        <p:spPr>
          <a:xfrm>
            <a:off x="8016875" y="-63500"/>
            <a:ext cx="19831050" cy="13220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>
            <a:spLocks noGrp="1"/>
          </p:cNvSpPr>
          <p:nvPr>
            <p:ph type="pic" idx="13"/>
          </p:nvPr>
        </p:nvSpPr>
        <p:spPr>
          <a:xfrm>
            <a:off x="9972675" y="2125132"/>
            <a:ext cx="16402050" cy="10934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5290800" y="6870700"/>
            <a:ext cx="8343900" cy="5562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5316200" y="952500"/>
            <a:ext cx="8305800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Изображение"/>
          <p:cNvSpPr>
            <a:spLocks noGrp="1"/>
          </p:cNvSpPr>
          <p:nvPr>
            <p:ph type="pic" idx="15"/>
          </p:nvPr>
        </p:nvSpPr>
        <p:spPr>
          <a:xfrm>
            <a:off x="-1739900" y="-258233"/>
            <a:ext cx="20065999" cy="133773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1200" b="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0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1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CyberForce_2077"/>
          <p:cNvSpPr txBox="1"/>
          <p:nvPr/>
        </p:nvSpPr>
        <p:spPr>
          <a:xfrm>
            <a:off x="6471564" y="1861738"/>
            <a:ext cx="11440872" cy="358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CyberForce_2077</a:t>
            </a:r>
          </a:p>
        </p:txBody>
      </p:sp>
      <p:sp>
        <p:nvSpPr>
          <p:cNvPr id="123" name="Над проектом работали:…"/>
          <p:cNvSpPr txBox="1"/>
          <p:nvPr/>
        </p:nvSpPr>
        <p:spPr>
          <a:xfrm>
            <a:off x="18451951" y="11402718"/>
            <a:ext cx="4910710" cy="201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Над проектом работали:</a:t>
            </a:r>
          </a:p>
          <a:p>
            <a:pPr>
              <a:defRPr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Денис Бакушев,</a:t>
            </a:r>
          </a:p>
          <a:p>
            <a:pPr>
              <a:defRPr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Илья Голованков,</a:t>
            </a:r>
          </a:p>
          <a:p>
            <a:pPr>
              <a:defRPr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Павел Рудник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1200" b="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6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7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Описание"/>
          <p:cNvSpPr txBox="1"/>
          <p:nvPr/>
        </p:nvSpPr>
        <p:spPr>
          <a:xfrm>
            <a:off x="9194848" y="204553"/>
            <a:ext cx="7152336" cy="180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Описание</a:t>
            </a:r>
          </a:p>
        </p:txBody>
      </p:sp>
      <p:sp>
        <p:nvSpPr>
          <p:cNvPr id="129" name="&quot;CyberForce_2077&quot; представляет из себя игру в жанре Multiplayer 2D-Shooter Platformer,…"/>
          <p:cNvSpPr txBox="1"/>
          <p:nvPr/>
        </p:nvSpPr>
        <p:spPr>
          <a:xfrm>
            <a:off x="1150373" y="3249400"/>
            <a:ext cx="23233627" cy="425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54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dirty="0"/>
              <a:t>"CyberForce_2077" </a:t>
            </a:r>
            <a:r>
              <a:rPr dirty="0" err="1"/>
              <a:t>представляет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себя</a:t>
            </a:r>
            <a:r>
              <a:rPr dirty="0"/>
              <a:t> </a:t>
            </a:r>
            <a:r>
              <a:rPr dirty="0" err="1"/>
              <a:t>игру</a:t>
            </a:r>
            <a:r>
              <a:rPr dirty="0"/>
              <a:t> в </a:t>
            </a:r>
            <a:r>
              <a:rPr dirty="0" err="1"/>
              <a:t>жанре</a:t>
            </a:r>
            <a:r>
              <a:rPr dirty="0"/>
              <a:t> Multiplayer 2D-Shooter Platformer,</a:t>
            </a:r>
          </a:p>
          <a:p>
            <a:pPr>
              <a:defRPr sz="54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dirty="0" err="1"/>
              <a:t>сделанную</a:t>
            </a:r>
            <a:r>
              <a:rPr dirty="0"/>
              <a:t> в </a:t>
            </a:r>
            <a:r>
              <a:rPr dirty="0" err="1"/>
              <a:t>футуристической</a:t>
            </a:r>
            <a:r>
              <a:rPr dirty="0"/>
              <a:t> </a:t>
            </a:r>
            <a:r>
              <a:rPr dirty="0" err="1"/>
              <a:t>стилистике</a:t>
            </a:r>
            <a:r>
              <a:rPr dirty="0"/>
              <a:t>. </a:t>
            </a:r>
            <a:r>
              <a:rPr dirty="0" err="1"/>
              <a:t>Здесь</a:t>
            </a:r>
            <a:r>
              <a:rPr dirty="0"/>
              <a:t> </a:t>
            </a:r>
            <a:r>
              <a:rPr dirty="0" err="1"/>
              <a:t>вы</a:t>
            </a:r>
            <a:r>
              <a:rPr dirty="0"/>
              <a:t> </a:t>
            </a:r>
            <a:r>
              <a:rPr dirty="0" err="1"/>
              <a:t>можете</a:t>
            </a:r>
            <a:r>
              <a:rPr dirty="0"/>
              <a:t> </a:t>
            </a:r>
            <a:r>
              <a:rPr dirty="0" err="1"/>
              <a:t>опробовать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себе</a:t>
            </a:r>
            <a:r>
              <a:rPr dirty="0"/>
              <a:t> </a:t>
            </a:r>
            <a:r>
              <a:rPr dirty="0" err="1" smtClean="0"/>
              <a:t>роль</a:t>
            </a:r>
            <a:r>
              <a:rPr dirty="0" smtClean="0"/>
              <a:t> </a:t>
            </a:r>
            <a:r>
              <a:rPr dirty="0" err="1"/>
              <a:t>бойца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будущего</a:t>
            </a:r>
            <a:r>
              <a:rPr dirty="0"/>
              <a:t>,</a:t>
            </a:r>
          </a:p>
          <a:p>
            <a:pPr>
              <a:defRPr sz="54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dirty="0" err="1"/>
              <a:t>отбивающегося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наемников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1200" b="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3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Скриншот"/>
          <p:cNvSpPr txBox="1"/>
          <p:nvPr/>
        </p:nvSpPr>
        <p:spPr>
          <a:xfrm>
            <a:off x="8467191" y="204553"/>
            <a:ext cx="7449618" cy="180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Скриншот</a:t>
            </a:r>
          </a:p>
        </p:txBody>
      </p:sp>
      <p:pic>
        <p:nvPicPr>
          <p:cNvPr id="135" name="Снимок экрана 2020-02-02 в 20.05.50.png" descr="Снимок экрана 2020-02-02 в 20.05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476" y="1626181"/>
            <a:ext cx="18623048" cy="12495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1200" b="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8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9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Особенности игры:"/>
          <p:cNvSpPr txBox="1"/>
          <p:nvPr/>
        </p:nvSpPr>
        <p:spPr>
          <a:xfrm>
            <a:off x="5165090" y="204553"/>
            <a:ext cx="14053821" cy="180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Особенности игры:</a:t>
            </a:r>
          </a:p>
        </p:txBody>
      </p:sp>
      <p:sp>
        <p:nvSpPr>
          <p:cNvPr id="141" name="-Мультиплеер до 4 игроков…"/>
          <p:cNvSpPr txBox="1"/>
          <p:nvPr/>
        </p:nvSpPr>
        <p:spPr>
          <a:xfrm>
            <a:off x="5954318" y="3755402"/>
            <a:ext cx="11244784" cy="3108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4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-Мультиплеер до 4 игроков</a:t>
            </a:r>
          </a:p>
          <a:p>
            <a:pPr algn="l">
              <a:defRPr sz="64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-красивый дизайн</a:t>
            </a:r>
          </a:p>
          <a:p>
            <a:pPr algn="l">
              <a:defRPr sz="64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-атмосфера киберпанка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1200" b="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5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Создание карт"/>
          <p:cNvSpPr txBox="1"/>
          <p:nvPr/>
        </p:nvSpPr>
        <p:spPr>
          <a:xfrm>
            <a:off x="6850633" y="264207"/>
            <a:ext cx="10682733" cy="1848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1200" b="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latin typeface="Phosphate Inline"/>
                <a:ea typeface="Phosphate Inline"/>
                <a:cs typeface="Phosphate Inline"/>
                <a:sym typeface="Phosphate Inline"/>
              </a:rPr>
              <a:t>Создание</a:t>
            </a:r>
            <a:r>
              <a:t> </a:t>
            </a:r>
            <a:r>
              <a:rPr>
                <a:latin typeface="Phosphate Inline"/>
                <a:ea typeface="Phosphate Inline"/>
                <a:cs typeface="Phosphate Inline"/>
                <a:sym typeface="Phosphate Inline"/>
              </a:rPr>
              <a:t>карт</a:t>
            </a:r>
          </a:p>
        </p:txBody>
      </p:sp>
      <p:pic>
        <p:nvPicPr>
          <p:cNvPr id="147" name="Снимок экрана 2020-02-02 в 19.55.27.png" descr="Снимок экрана 2020-02-02 в 19.55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5570" y="2444981"/>
            <a:ext cx="17372860" cy="10858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1200" b="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1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Спасибо за внимание"/>
          <p:cNvSpPr txBox="1"/>
          <p:nvPr/>
        </p:nvSpPr>
        <p:spPr>
          <a:xfrm>
            <a:off x="4476648" y="5318762"/>
            <a:ext cx="15430704" cy="35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Спасибо за внимание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67</Words>
  <Application>Microsoft Office PowerPoint</Application>
  <PresentationFormat>Произвольный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Helvetica</vt:lpstr>
      <vt:lpstr>Helvetica Neue</vt:lpstr>
      <vt:lpstr>Helvetica Neue Light</vt:lpstr>
      <vt:lpstr>Helvetica Neue Medium</vt:lpstr>
      <vt:lpstr>Phosphate Inline</vt:lpstr>
      <vt:lpstr>Black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laguxa.programmer@gmail.com</cp:lastModifiedBy>
  <cp:revision>2</cp:revision>
  <dcterms:modified xsi:type="dcterms:W3CDTF">2020-02-02T11:06:36Z</dcterms:modified>
</cp:coreProperties>
</file>